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2" r:id="rId13"/>
    <p:sldId id="273" r:id="rId14"/>
    <p:sldId id="268" r:id="rId15"/>
    <p:sldId id="269" r:id="rId16"/>
    <p:sldId id="270" r:id="rId17"/>
    <p:sldId id="271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76" y="431321"/>
            <a:ext cx="10092906" cy="58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1" y="518843"/>
            <a:ext cx="10655420" cy="59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0" y="327805"/>
            <a:ext cx="10101532" cy="62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183312"/>
            <a:ext cx="5762445" cy="3871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28" y="1578634"/>
            <a:ext cx="5739442" cy="51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64" y="143534"/>
            <a:ext cx="3429000" cy="241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4" y="100402"/>
            <a:ext cx="8370498" cy="596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64" y="3700730"/>
            <a:ext cx="3429000" cy="28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69" y="483079"/>
            <a:ext cx="9070129" cy="58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431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78" y="197027"/>
            <a:ext cx="4102148" cy="2572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17" y="3303917"/>
            <a:ext cx="5713562" cy="33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2" y="153659"/>
            <a:ext cx="6400800" cy="3600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203" y="3188987"/>
            <a:ext cx="6286500" cy="3533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90" y="377361"/>
            <a:ext cx="3694712" cy="2587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8" y="4306783"/>
            <a:ext cx="4235210" cy="20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53" y="3120058"/>
            <a:ext cx="5438782" cy="3499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" y="89138"/>
            <a:ext cx="5434641" cy="3769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93" y="169856"/>
            <a:ext cx="4920171" cy="29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2" y="515877"/>
            <a:ext cx="8215223" cy="5705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94" y="3682041"/>
            <a:ext cx="3071005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94" y="112144"/>
            <a:ext cx="3088983" cy="344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398" y="4429664"/>
            <a:ext cx="3048000" cy="18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81" y="424492"/>
            <a:ext cx="3810000" cy="590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8" y="2674549"/>
            <a:ext cx="3495137" cy="3924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92" y="159588"/>
            <a:ext cx="3872412" cy="37913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8" y="159588"/>
            <a:ext cx="3495138" cy="23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8" y="362309"/>
            <a:ext cx="9713344" cy="61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0" y="112143"/>
            <a:ext cx="4873924" cy="4408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30" y="1679275"/>
            <a:ext cx="685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87" y="2156604"/>
            <a:ext cx="6858000" cy="4453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" y="120770"/>
            <a:ext cx="5434642" cy="46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33" y="4253002"/>
            <a:ext cx="6383547" cy="2415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2" y="103517"/>
            <a:ext cx="7575544" cy="4666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35" y="299408"/>
            <a:ext cx="3769745" cy="34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88" y="138023"/>
            <a:ext cx="8623539" cy="65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2412"/>
            <a:ext cx="95250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9" y="424132"/>
            <a:ext cx="1016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3" y="232913"/>
            <a:ext cx="11527766" cy="626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0</Words>
  <Application>Microsoft Office PowerPoint</Application>
  <PresentationFormat>Произвольный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Таисия</dc:creator>
  <cp:lastModifiedBy>Солнышко</cp:lastModifiedBy>
  <cp:revision>8</cp:revision>
  <dcterms:created xsi:type="dcterms:W3CDTF">2020-02-09T14:49:38Z</dcterms:created>
  <dcterms:modified xsi:type="dcterms:W3CDTF">2021-02-10T11:17:21Z</dcterms:modified>
</cp:coreProperties>
</file>