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4D7"/>
    <a:srgbClr val="66CCFF"/>
    <a:srgbClr val="33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6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7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4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3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5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7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7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5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2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0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80E49-406F-4C7D-B7CE-C5127882D09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D0A02-4F3F-4F23-8942-95909DF0E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4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1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4.jpg"/><Relationship Id="rId7" Type="http://schemas.openxmlformats.org/officeDocument/2006/relationships/image" Target="../media/image47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1.pn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564" y="277266"/>
            <a:ext cx="8668871" cy="107604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«Солнышко»                                          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с. Новенькое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Ивнянского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района Белгородской области</a:t>
            </a:r>
            <a:r>
              <a:rPr lang="ru-RU" sz="1800" dirty="0" smtClean="0">
                <a:latin typeface="Franklin Gothic Medium" pitchFamily="34" charset="0"/>
              </a:rPr>
              <a:t/>
            </a:r>
            <a:br>
              <a:rPr lang="ru-RU" sz="1800" dirty="0" smtClean="0">
                <a:latin typeface="Franklin Gothic Medium" pitchFamily="34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7435" y="2042179"/>
            <a:ext cx="9144000" cy="165576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4400" b="1" dirty="0">
                <a:solidFill>
                  <a:srgbClr val="002060"/>
                </a:solidFill>
              </a:rPr>
              <a:t>условий в ДОУ </a:t>
            </a:r>
            <a:r>
              <a:rPr lang="ru-RU" sz="4400" b="1" dirty="0" smtClean="0">
                <a:solidFill>
                  <a:srgbClr val="002060"/>
                </a:solidFill>
              </a:rPr>
              <a:t>для адаптации </a:t>
            </a:r>
            <a:r>
              <a:rPr lang="ru-RU" sz="4400" b="1" dirty="0">
                <a:solidFill>
                  <a:srgbClr val="002060"/>
                </a:solidFill>
              </a:rPr>
              <a:t>детей раннего дошкольного </a:t>
            </a:r>
            <a:r>
              <a:rPr lang="ru-RU" sz="4400" b="1" dirty="0" smtClean="0">
                <a:solidFill>
                  <a:srgbClr val="002060"/>
                </a:solidFill>
              </a:rPr>
              <a:t>возраста.</a:t>
            </a:r>
            <a:endParaRPr lang="ru-RU" sz="4400" dirty="0">
              <a:solidFill>
                <a:srgbClr val="002060"/>
              </a:solidFill>
            </a:endParaRPr>
          </a:p>
          <a:p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9401" cy="270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0552" y="4939901"/>
            <a:ext cx="46795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Евдотьева Н. С.</a:t>
            </a:r>
          </a:p>
          <a:p>
            <a:r>
              <a:rPr lang="ru-RU" sz="2000" b="1" dirty="0" smtClean="0"/>
              <a:t>воспитатель</a:t>
            </a:r>
          </a:p>
          <a:p>
            <a:endParaRPr lang="ru-RU" sz="2000" b="1" dirty="0"/>
          </a:p>
          <a:p>
            <a:r>
              <a:rPr lang="ru-RU" sz="2000" b="1" dirty="0" smtClean="0"/>
              <a:t>с. Новенькое, 2020г.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5368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2" y="4101353"/>
            <a:ext cx="2556014" cy="2554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44" y="4101353"/>
            <a:ext cx="2963225" cy="2554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4" y="221875"/>
            <a:ext cx="2524410" cy="2743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01" y="4101353"/>
            <a:ext cx="3128148" cy="2554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9" y="1969992"/>
            <a:ext cx="2074583" cy="1848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59" y="221875"/>
            <a:ext cx="2957232" cy="3603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07" y="221875"/>
            <a:ext cx="3146612" cy="3603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4" y="3576916"/>
            <a:ext cx="2524410" cy="303903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7" y="0"/>
            <a:ext cx="1475467" cy="1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94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47" y="1475534"/>
            <a:ext cx="8278906" cy="516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" y="1818215"/>
            <a:ext cx="1694330" cy="176352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9" y="0"/>
            <a:ext cx="1475467" cy="1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70" y="204443"/>
            <a:ext cx="1489804" cy="1059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362"/>
            <a:ext cx="2265829" cy="2205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70" y="4881282"/>
            <a:ext cx="1625395" cy="1761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70" y="3305814"/>
            <a:ext cx="1576475" cy="1305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653" y="1663153"/>
            <a:ext cx="1344321" cy="12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7137" y="302138"/>
            <a:ext cx="1058283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активный процесс, приводящий как к позитивным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и негативным результатам. Адаптация проявляется в совокупном изменении организма и психики. Адаптация - это приспособление организма и личности к новой обстановке.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427" cy="213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Распорядок дня детей - Ясли-сад №27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2" y="2278655"/>
            <a:ext cx="11811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016" y="1383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Цели, реализуемые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педагогами во время адаптационного периода у детей: 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094" y="1118611"/>
            <a:ext cx="10515600" cy="4351338"/>
          </a:xfrm>
        </p:spPr>
        <p:txBody>
          <a:bodyPr/>
          <a:lstStyle/>
          <a:p>
            <a:r>
              <a:rPr lang="ru-RU" dirty="0"/>
              <a:t>создание эмоционально благоприятной атмосферы в группе</a:t>
            </a:r>
          </a:p>
          <a:p>
            <a:r>
              <a:rPr lang="ru-RU" dirty="0"/>
              <a:t>формирование у детей чувства уверенности в окружающем </a:t>
            </a:r>
          </a:p>
          <a:p>
            <a:r>
              <a:rPr lang="ru-RU" dirty="0"/>
              <a:t>педагогическое просвещение родителей по вопросам адаптации детей.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0"/>
            <a:ext cx="1475467" cy="1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" y="3134753"/>
            <a:ext cx="3424598" cy="3523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66" y="3134752"/>
            <a:ext cx="2670987" cy="3517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88" y="3134751"/>
            <a:ext cx="2413574" cy="3517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98" y="3134750"/>
            <a:ext cx="2795954" cy="35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9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495" y="2500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Задачи при работе с детьми в период адаптации: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126378"/>
            <a:ext cx="10515600" cy="4351338"/>
          </a:xfrm>
        </p:spPr>
        <p:txBody>
          <a:bodyPr/>
          <a:lstStyle/>
          <a:p>
            <a:r>
              <a:rPr lang="ru-RU" dirty="0"/>
              <a:t>создание для ребенка атмосферы безопасности и комфортной обстановки</a:t>
            </a:r>
          </a:p>
          <a:p>
            <a:r>
              <a:rPr lang="ru-RU" dirty="0"/>
              <a:t>понимание внутреннего мира ребенка и принятие его таким, какой он есть </a:t>
            </a:r>
          </a:p>
          <a:p>
            <a:r>
              <a:rPr lang="ru-RU" dirty="0"/>
              <a:t>предоставление ребенку большей свободы и самостоятельности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" y="0"/>
            <a:ext cx="1475467" cy="1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4235824"/>
            <a:ext cx="2151529" cy="24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5" y="3754112"/>
            <a:ext cx="3765177" cy="2801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93" y="4240588"/>
            <a:ext cx="3003178" cy="2447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56" y="3754112"/>
            <a:ext cx="2207559" cy="24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5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424" y="-297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Консультационный пункт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МБДОУ детский сад общеразвивающего вида «Солнышко»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1"/>
            <a:ext cx="1475467" cy="1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61289"/>
              </p:ext>
            </p:extLst>
          </p:nvPr>
        </p:nvGraphicFramePr>
        <p:xfrm>
          <a:off x="2828368" y="778386"/>
          <a:ext cx="9247092" cy="6077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245"/>
                <a:gridCol w="7221847"/>
              </a:tblGrid>
              <a:tr h="20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Белгородская область, </a:t>
                      </a:r>
                      <a:r>
                        <a:rPr lang="ru-RU" sz="1200" dirty="0" err="1">
                          <a:effectLst/>
                        </a:rPr>
                        <a:t>Ивнянский</a:t>
                      </a:r>
                      <a:r>
                        <a:rPr lang="ru-RU" sz="1200" dirty="0">
                          <a:effectLst/>
                        </a:rPr>
                        <a:t> район, ул. Куйбышева, 118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Контактный телефон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(47243) 43-3-80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ДОУ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Болгова</a:t>
                      </a:r>
                      <a:r>
                        <a:rPr lang="ru-RU" sz="1200" baseline="0" dirty="0" smtClean="0">
                          <a:effectLst/>
                        </a:rPr>
                        <a:t> С</a:t>
                      </a:r>
                      <a:r>
                        <a:rPr lang="ru-RU" sz="1200" dirty="0" smtClean="0">
                          <a:effectLst/>
                        </a:rPr>
                        <a:t>.Г</a:t>
                      </a:r>
                      <a:r>
                        <a:rPr lang="ru-RU" sz="1200" dirty="0">
                          <a:effectLst/>
                        </a:rPr>
                        <a:t>., заведующий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01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Режим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Пятница, 10.00-12.00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Консультации проводят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 - психолог;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Воспитатели;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92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индивидуальное консультирование родителей в отсутствие ребенка;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индивидуальное консультирование родителей в присутствии ребенка;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- ответы на обращения родителей,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заданные по телефону доверия.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6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Порядок консультации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Прием родителей на индивидуальные консультации осуществляется по запросу родителей.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6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Примерное время одной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консультации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20 минут.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53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Целевая аудитория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1. Родители воспитанников учреждения;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2. Родители детей дошкольного  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возраста, не посещающих дошкольные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учреждения.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381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Цель работы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консультативного  пункта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единства и преемственности семейного и общественного воспитания, оказание </a:t>
                      </a:r>
                      <a:r>
                        <a:rPr lang="ru-RU" sz="1200" dirty="0" err="1">
                          <a:effectLst/>
                        </a:rPr>
                        <a:t>психолого</a:t>
                      </a:r>
                      <a:r>
                        <a:rPr lang="ru-RU" sz="1200" dirty="0">
                          <a:effectLst/>
                        </a:rPr>
                        <a:t> – педагогической помощи родителям в понимании собственных детей, в поиске и выборе адекватных путей, средств, методов воспитания, поддержка всестороннего развития личности ребенка дошкольного возраста, обеспечение равных стартовых возможностей при переходе ребенка на школьный этап образования.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2" y="1573306"/>
            <a:ext cx="2227729" cy="18422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3508532"/>
            <a:ext cx="2308412" cy="32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61" y="3455894"/>
            <a:ext cx="4029635" cy="3213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147918"/>
            <a:ext cx="4096871" cy="3213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59" y="215153"/>
            <a:ext cx="2971802" cy="3079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4" y="3455894"/>
            <a:ext cx="6979025" cy="3213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44" y="181535"/>
            <a:ext cx="4017533" cy="31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29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</a:rPr>
              <a:t>руппа </a:t>
            </a:r>
            <a:r>
              <a:rPr lang="ru-RU" sz="2800" b="1" dirty="0">
                <a:solidFill>
                  <a:srgbClr val="002060"/>
                </a:solidFill>
              </a:rPr>
              <a:t>кратковременного пребывания для детей раннего возраста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" y="-94129"/>
            <a:ext cx="1584427" cy="213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4" y="898856"/>
            <a:ext cx="3403270" cy="2840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8" y="3850859"/>
            <a:ext cx="4078941" cy="2698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95" y="1419692"/>
            <a:ext cx="3748573" cy="5035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3850859"/>
            <a:ext cx="3487270" cy="2698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17" y="1386047"/>
            <a:ext cx="2653553" cy="22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1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" y="107575"/>
            <a:ext cx="3656106" cy="2872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23" y="107575"/>
            <a:ext cx="3799542" cy="2872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12" y="107575"/>
            <a:ext cx="4068482" cy="2872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" y="3576917"/>
            <a:ext cx="3680011" cy="3121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12" y="3576916"/>
            <a:ext cx="4068482" cy="31210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23" y="3576916"/>
            <a:ext cx="3799542" cy="3134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9212" y="2980390"/>
            <a:ext cx="996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Стихи   в    режимных      моментах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1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847" y="-2511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Кабинет </a:t>
            </a:r>
            <a:r>
              <a:rPr lang="ru-RU" sz="3200" b="1" dirty="0">
                <a:solidFill>
                  <a:srgbClr val="002060"/>
                </a:solidFill>
              </a:rPr>
              <a:t>психологической поддержки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5467" cy="1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7" y="1741392"/>
            <a:ext cx="2220620" cy="3563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70" y="1506069"/>
            <a:ext cx="2550459" cy="4336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968187"/>
            <a:ext cx="3567953" cy="2554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6" y="968186"/>
            <a:ext cx="2882154" cy="2554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3818963"/>
            <a:ext cx="3567953" cy="26625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22" y="3818963"/>
            <a:ext cx="2882154" cy="2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4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248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Calibri</vt:lpstr>
      <vt:lpstr>Franklin Gothic Medium</vt:lpstr>
      <vt:lpstr>Times New Roman</vt:lpstr>
      <vt:lpstr>Тема Office</vt:lpstr>
      <vt:lpstr>Муниципальное бюджетное дошкольное образовательное учреждение детский сад общеразвивающего вида «Солнышко»                                                                              с. Новенькое Ивнянского района Белгородской области </vt:lpstr>
      <vt:lpstr>Презентация PowerPoint</vt:lpstr>
      <vt:lpstr>Цели, реализуемые  педагогами во время адаптационного периода у детей:  </vt:lpstr>
      <vt:lpstr>Задачи при работе с детьми в период адаптации:  </vt:lpstr>
      <vt:lpstr>Консультационный пункт  МБДОУ детский сад общеразвивающего вида «Солнышко»</vt:lpstr>
      <vt:lpstr>Презентация PowerPoint</vt:lpstr>
      <vt:lpstr>Группа кратковременного пребывания для детей раннего возраста</vt:lpstr>
      <vt:lpstr>Презентация PowerPoint</vt:lpstr>
      <vt:lpstr>Кабинет психологической поддержки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«Солнышко»                                                                              с. Новенькое Ивнянского района Белгородской области</dc:title>
  <dc:creator>Таисия</dc:creator>
  <cp:lastModifiedBy>Таисия</cp:lastModifiedBy>
  <cp:revision>50</cp:revision>
  <dcterms:created xsi:type="dcterms:W3CDTF">2020-07-12T08:13:24Z</dcterms:created>
  <dcterms:modified xsi:type="dcterms:W3CDTF">2020-08-18T06:06:42Z</dcterms:modified>
</cp:coreProperties>
</file>