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4AFA-E6F8-4B1C-A404-5F1CA63FE519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0B16-D619-4993-B8C6-A06C2D2AF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241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4AFA-E6F8-4B1C-A404-5F1CA63FE519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0B16-D619-4993-B8C6-A06C2D2AF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88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4AFA-E6F8-4B1C-A404-5F1CA63FE519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0B16-D619-4993-B8C6-A06C2D2AF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4AFA-E6F8-4B1C-A404-5F1CA63FE519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0B16-D619-4993-B8C6-A06C2D2AF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84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4AFA-E6F8-4B1C-A404-5F1CA63FE519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0B16-D619-4993-B8C6-A06C2D2AF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87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4AFA-E6F8-4B1C-A404-5F1CA63FE519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0B16-D619-4993-B8C6-A06C2D2AF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02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4AFA-E6F8-4B1C-A404-5F1CA63FE519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0B16-D619-4993-B8C6-A06C2D2AF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4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4AFA-E6F8-4B1C-A404-5F1CA63FE519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0B16-D619-4993-B8C6-A06C2D2AF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066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4AFA-E6F8-4B1C-A404-5F1CA63FE519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0B16-D619-4993-B8C6-A06C2D2AF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74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4AFA-E6F8-4B1C-A404-5F1CA63FE519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0B16-D619-4993-B8C6-A06C2D2AF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50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4AFA-E6F8-4B1C-A404-5F1CA63FE519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F0B16-D619-4993-B8C6-A06C2D2AF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55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F4AFA-E6F8-4B1C-A404-5F1CA63FE519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F0B16-D619-4993-B8C6-A06C2D2AF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41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27" y="65467"/>
            <a:ext cx="9254826" cy="679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2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" y="0"/>
            <a:ext cx="102997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" y="0"/>
            <a:ext cx="10299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8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1" y="213235"/>
            <a:ext cx="11200801" cy="62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4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2" y="217761"/>
            <a:ext cx="10642120" cy="664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0"/>
            <a:ext cx="10315276" cy="667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61" y="146649"/>
            <a:ext cx="9171916" cy="680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3" y="433118"/>
            <a:ext cx="3810000" cy="5905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523" y="485666"/>
            <a:ext cx="3810000" cy="5772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289" y="513920"/>
            <a:ext cx="4095398" cy="574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10275" cy="457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920" y="2518913"/>
            <a:ext cx="6368451" cy="424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7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18" y="-16894"/>
            <a:ext cx="9166524" cy="687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2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Таисия</dc:creator>
  <cp:lastModifiedBy>Таисия</cp:lastModifiedBy>
  <cp:revision>1</cp:revision>
  <dcterms:created xsi:type="dcterms:W3CDTF">2020-02-06T13:51:02Z</dcterms:created>
  <dcterms:modified xsi:type="dcterms:W3CDTF">2020-02-06T13:51:12Z</dcterms:modified>
</cp:coreProperties>
</file>